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7" r:id="rId4"/>
    <p:sldId id="266" r:id="rId5"/>
    <p:sldId id="26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07" autoAdjust="0"/>
  </p:normalViewPr>
  <p:slideViewPr>
    <p:cSldViewPr snapToGrid="0" snapToObjects="1">
      <p:cViewPr varScale="1">
        <p:scale>
          <a:sx n="100" d="100"/>
          <a:sy n="100" d="100"/>
        </p:scale>
        <p:origin x="2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96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7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92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03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3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842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81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18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0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02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6ABFC-FEA3-7C47-A040-44CDD5B8F5B3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F7641-0C56-0144-A760-7F10B05A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0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8059"/>
            <a:ext cx="6400800" cy="128180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rial"/>
                <a:cs typeface="Arial"/>
              </a:rPr>
              <a:t>EMPLOYER FORUM </a:t>
            </a:r>
            <a:br>
              <a:rPr lang="en-US" sz="2400" b="1" dirty="0" smtClean="0">
                <a:latin typeface="Arial"/>
                <a:cs typeface="Arial"/>
              </a:rPr>
            </a:br>
            <a:r>
              <a:rPr lang="en-US" sz="2400" b="1" dirty="0" smtClean="0">
                <a:latin typeface="Arial"/>
                <a:cs typeface="Arial"/>
              </a:rPr>
              <a:t>ANNUAL GENERAL MEETING</a:t>
            </a:r>
          </a:p>
          <a:p>
            <a:r>
              <a:rPr lang="en-US" sz="2400" b="1" dirty="0" smtClean="0">
                <a:latin typeface="Arial"/>
                <a:cs typeface="Arial"/>
              </a:rPr>
              <a:t>18 OCTOBER 2017</a:t>
            </a:r>
            <a:endParaRPr lang="en-US" sz="2400" b="1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708" y="1744320"/>
            <a:ext cx="4913884" cy="8863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061" y="326023"/>
            <a:ext cx="867178" cy="12388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0929" y="6160151"/>
            <a:ext cx="1159328" cy="3567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99" y="5920012"/>
            <a:ext cx="1529443" cy="596856"/>
          </a:xfrm>
          <a:prstGeom prst="rect">
            <a:avLst/>
          </a:prstGeom>
        </p:spPr>
      </p:pic>
      <p:pic>
        <p:nvPicPr>
          <p:cNvPr id="16" name="Picture 15" descr="BST_Annual Report 2016-2017_Cover_Spine_BackCover_V1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5856" y="2698510"/>
            <a:ext cx="5343144" cy="217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133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43542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79914"/>
            <a:ext cx="3563664" cy="7455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613" y="6219671"/>
            <a:ext cx="1160187" cy="356981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255117" y="6383146"/>
            <a:ext cx="0" cy="474854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-28192" y="6633290"/>
            <a:ext cx="8714992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662214"/>
            <a:ext cx="8229600" cy="755423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latin typeface="Arial"/>
                <a:cs typeface="Arial"/>
              </a:rPr>
              <a:t>AGENDA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271463" indent="-271463">
              <a:lnSpc>
                <a:spcPct val="120000"/>
              </a:lnSpc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Opening and welcome </a:t>
            </a:r>
            <a:endParaRPr lang="en-Z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>
              <a:lnSpc>
                <a:spcPct val="130000"/>
              </a:lnSpc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Apologies </a:t>
            </a:r>
            <a:endParaRPr lang="en-Z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>
              <a:lnSpc>
                <a:spcPct val="130000"/>
              </a:lnSpc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Minutes of previous Employer Forum AGM and matters arising </a:t>
            </a:r>
            <a:endParaRPr lang="en-Z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>
              <a:lnSpc>
                <a:spcPct val="130000"/>
              </a:lnSpc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Chairperson’s report </a:t>
            </a:r>
            <a:endParaRPr lang="en-Z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>
              <a:lnSpc>
                <a:spcPct val="130000"/>
              </a:lnSpc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Confirmation of representatives to serve on the BANKSETA Board</a:t>
            </a:r>
            <a:endParaRPr lang="en-Z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>
              <a:lnSpc>
                <a:spcPct val="130000"/>
              </a:lnSpc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endParaRPr lang="en-Z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>
              <a:lnSpc>
                <a:spcPct val="130000"/>
              </a:lnSpc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Closure                                             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                                                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marL="381000" indent="-381000" eaLnBrk="1" hangingPunct="1">
              <a:defRPr/>
            </a:pP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69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43542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79914"/>
            <a:ext cx="3563664" cy="7455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613" y="6219671"/>
            <a:ext cx="1160187" cy="356981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255117" y="6383146"/>
            <a:ext cx="0" cy="474854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-28192" y="6633290"/>
            <a:ext cx="8714992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529582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CONFIRMATION OF REPRESENTATIVES TO SERVE ON BANKSETA BOARD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4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lang="en-GB" sz="1800" b="1" dirty="0" smtClean="0">
                <a:solidFill>
                  <a:srgbClr val="950B39"/>
                </a:solidFill>
                <a:latin typeface="Helvetica Neue"/>
                <a:cs typeface="Helvetica Neue"/>
              </a:rPr>
              <a:t>Representing Employer Forum on the BANKSETA Board:</a:t>
            </a:r>
            <a:endParaRPr lang="en-GB" sz="1800" dirty="0" smtClean="0">
              <a:solidFill>
                <a:srgbClr val="950B39"/>
              </a:solidFill>
              <a:latin typeface="Helvetica Neue"/>
              <a:cs typeface="Helvetica Neue"/>
            </a:endParaRPr>
          </a:p>
          <a:p>
            <a:pPr marL="271463" indent="-271463">
              <a:defRPr/>
            </a:pPr>
            <a:r>
              <a:rPr lang="en-GB" sz="1600" dirty="0" smtClean="0">
                <a:latin typeface="Helvetica Neue"/>
                <a:cs typeface="Helvetica Neue"/>
              </a:rPr>
              <a:t>Abram Thebyane (Nedbank)</a:t>
            </a:r>
          </a:p>
          <a:p>
            <a:pPr marL="271463" indent="-271463">
              <a:defRPr/>
            </a:pPr>
            <a:r>
              <a:rPr lang="en-GB" sz="1600" dirty="0" smtClean="0">
                <a:latin typeface="Helvetica Neue"/>
                <a:cs typeface="Helvetica Neue"/>
              </a:rPr>
              <a:t>Nathan Motjuwadi (</a:t>
            </a:r>
            <a:r>
              <a:rPr lang="en-GB" sz="1600" dirty="0" err="1" smtClean="0">
                <a:latin typeface="Helvetica Neue"/>
                <a:cs typeface="Helvetica Neue"/>
              </a:rPr>
              <a:t>Capitec</a:t>
            </a:r>
            <a:r>
              <a:rPr lang="en-GB" sz="1600" dirty="0" smtClean="0">
                <a:latin typeface="Helvetica Neue"/>
                <a:cs typeface="Helvetica Neue"/>
              </a:rPr>
              <a:t> Bank)</a:t>
            </a:r>
          </a:p>
          <a:p>
            <a:pPr marL="271463" indent="-271463">
              <a:defRPr/>
            </a:pPr>
            <a:r>
              <a:rPr lang="en-GB" sz="1600" dirty="0" smtClean="0">
                <a:latin typeface="Helvetica Neue"/>
                <a:cs typeface="Helvetica Neue"/>
              </a:rPr>
              <a:t>Sifiso Mthembu (FirstRand) (joined from July 2016)</a:t>
            </a:r>
          </a:p>
          <a:p>
            <a:pPr marL="271463" indent="-271463">
              <a:defRPr/>
            </a:pPr>
            <a:r>
              <a:rPr lang="en-GB" sz="1600" dirty="0" smtClean="0">
                <a:latin typeface="Helvetica Neue"/>
                <a:cs typeface="Helvetica Neue"/>
              </a:rPr>
              <a:t>Sharon Taylor (Standard Bank) (resigned November 2016)</a:t>
            </a:r>
          </a:p>
          <a:p>
            <a:pPr marL="271463" indent="-271463">
              <a:defRPr/>
            </a:pPr>
            <a:r>
              <a:rPr lang="en-GB" sz="1600" dirty="0" smtClean="0">
                <a:latin typeface="Helvetica Neue"/>
                <a:cs typeface="Helvetica Neue"/>
              </a:rPr>
              <a:t>Sarah Louw (Absa/Barclays Bank)</a:t>
            </a:r>
          </a:p>
          <a:p>
            <a:pPr marL="271463" indent="-271463">
              <a:defRPr/>
            </a:pPr>
            <a:r>
              <a:rPr lang="en-GB" sz="1600" dirty="0" smtClean="0">
                <a:latin typeface="Helvetica Neue"/>
                <a:cs typeface="Helvetica Neue"/>
              </a:rPr>
              <a:t>Israel Noko (MFSA)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3979151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GB" b="1" dirty="0" smtClean="0">
                <a:solidFill>
                  <a:srgbClr val="950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Board members (inclusive of Employer Forum representatives) will be appointed from 1 April 2018.</a:t>
            </a:r>
            <a:endParaRPr lang="en-GB" sz="1600" dirty="0">
              <a:latin typeface="Helvetica Neue"/>
              <a:cs typeface="Helvetica Neue"/>
            </a:endParaRPr>
          </a:p>
          <a:p>
            <a:pPr marL="271463" indent="-271463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83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8059"/>
            <a:ext cx="6400800" cy="128180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rial"/>
                <a:cs typeface="Arial"/>
              </a:rPr>
              <a:t>GENERAL</a:t>
            </a:r>
            <a:endParaRPr lang="en-US" sz="2400" b="1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708" y="1744320"/>
            <a:ext cx="4913884" cy="8863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061" y="326023"/>
            <a:ext cx="867178" cy="12388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0929" y="6160151"/>
            <a:ext cx="1159328" cy="3567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99" y="5920012"/>
            <a:ext cx="1529443" cy="596856"/>
          </a:xfrm>
          <a:prstGeom prst="rect">
            <a:avLst/>
          </a:prstGeom>
        </p:spPr>
      </p:pic>
      <p:pic>
        <p:nvPicPr>
          <p:cNvPr id="16" name="Picture 15" descr="BST_Annual Report 2016-2017_Cover_Spine_BackCover_V1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5856" y="2698510"/>
            <a:ext cx="5343144" cy="217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32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43542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79914"/>
            <a:ext cx="3563664" cy="7455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613" y="6219671"/>
            <a:ext cx="1160187" cy="356981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255117" y="6383146"/>
            <a:ext cx="0" cy="474854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-28192" y="6633290"/>
            <a:ext cx="8714992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662214"/>
            <a:ext cx="8229600" cy="755423"/>
          </a:xfrm>
        </p:spPr>
        <p:txBody>
          <a:bodyPr>
            <a:normAutofit/>
          </a:bodyPr>
          <a:lstStyle/>
          <a:p>
            <a:pPr algn="l"/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  <a:p>
            <a:endParaRPr lang="en-ZA" dirty="0" smtClean="0"/>
          </a:p>
          <a:p>
            <a:endParaRPr lang="en-ZA" dirty="0"/>
          </a:p>
          <a:p>
            <a:pPr marL="0" indent="0" algn="ctr">
              <a:buNone/>
            </a:pPr>
            <a:r>
              <a:rPr lang="en-ZA" b="1" dirty="0" smtClean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909270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110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Helvetica Neue</vt:lpstr>
      <vt:lpstr>Office Theme</vt:lpstr>
      <vt:lpstr>PowerPoint Presentation</vt:lpstr>
      <vt:lpstr>AGENDA</vt:lpstr>
      <vt:lpstr>CONFIRMATION OF REPRESENTATIVES TO SERVE ON BANKSETA BOARD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Private</dc:creator>
  <cp:lastModifiedBy>Lentheng Letsholo</cp:lastModifiedBy>
  <cp:revision>12</cp:revision>
  <dcterms:created xsi:type="dcterms:W3CDTF">2017-10-16T07:56:28Z</dcterms:created>
  <dcterms:modified xsi:type="dcterms:W3CDTF">2020-05-28T08:54:47Z</dcterms:modified>
</cp:coreProperties>
</file>